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3" r:id="rId2"/>
    <p:sldId id="272" r:id="rId3"/>
    <p:sldId id="273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0" autoAdjust="0"/>
    <p:restoredTop sz="86477" autoAdjust="0"/>
  </p:normalViewPr>
  <p:slideViewPr>
    <p:cSldViewPr>
      <p:cViewPr varScale="1">
        <p:scale>
          <a:sx n="77" d="100"/>
          <a:sy n="77" d="100"/>
        </p:scale>
        <p:origin x="-4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FC323-83F1-4600-9920-0150001ACB7B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81E6-5D62-44CD-8E8B-38FF46AA09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04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9E11-86CB-4088-B39D-51F7239E9AC6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5C7E6-1CDF-4106-9E1E-D0848F4675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2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37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587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20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5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7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341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88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9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0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48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066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3512-D08B-4DD4-B616-A6E8BC8E35FA}" type="datetimeFigureOut">
              <a:rPr lang="es-ES" smtClean="0"/>
              <a:t>08/06/2016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8CDBD-6517-41CB-97EE-BC4CD4A596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5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72608"/>
          </a:xfrm>
        </p:spPr>
        <p:txBody>
          <a:bodyPr/>
          <a:lstStyle/>
          <a:p>
            <a:r>
              <a:rPr lang="es-ES" dirty="0" smtClean="0"/>
              <a:t>METAMODELO DE TRANSFORMACIÓN 30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547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149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331640" y="1556792"/>
            <a:ext cx="597693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 smtClean="0">
                <a:latin typeface="Escolar1" panose="00000400000000000000" pitchFamily="2" charset="0"/>
              </a:rPr>
              <a:t>Entre Leire y Sebastián llevan en una caja 10 bloques de plastilina en una caja al aula de plástica y Lucia lleva en otra 5 bloques más . ¿Cuántos bloques de plastilina llevan en total?</a:t>
            </a:r>
            <a:endParaRPr lang="es-ES" sz="2800" dirty="0"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7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1571487"/>
            <a:ext cx="52019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DATOS:</a:t>
            </a:r>
          </a:p>
          <a:p>
            <a:endParaRPr lang="es-ES" sz="2400" dirty="0" smtClean="0"/>
          </a:p>
          <a:p>
            <a:r>
              <a:rPr lang="es-ES" sz="2400" dirty="0" smtClean="0"/>
              <a:t>Leire y Sebastián  llevan 10 bloques.</a:t>
            </a:r>
          </a:p>
          <a:p>
            <a:endParaRPr lang="es-ES" sz="2400" dirty="0" smtClean="0"/>
          </a:p>
          <a:p>
            <a:r>
              <a:rPr lang="es-ES" sz="2400" dirty="0" smtClean="0"/>
              <a:t>Lucía lleva 5 </a:t>
            </a:r>
            <a:r>
              <a:rPr lang="es-ES" sz="2400" dirty="0"/>
              <a:t>bloques</a:t>
            </a:r>
            <a:endParaRPr lang="es-ES" sz="2400" dirty="0" smtClean="0"/>
          </a:p>
          <a:p>
            <a:endParaRPr lang="es-ES" sz="2400" dirty="0" smtClean="0"/>
          </a:p>
          <a:p>
            <a:endParaRPr lang="es-ES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6461546" y="1571485"/>
            <a:ext cx="23762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OPERACIÓN:</a:t>
            </a:r>
          </a:p>
          <a:p>
            <a:pPr algn="ctr"/>
            <a:r>
              <a:rPr lang="es-ES" sz="3200" dirty="0" smtClean="0"/>
              <a:t>   10</a:t>
            </a:r>
          </a:p>
          <a:p>
            <a:pPr algn="ctr"/>
            <a:r>
              <a:rPr lang="es-ES" sz="3200" dirty="0" smtClean="0"/>
              <a:t> +  5</a:t>
            </a:r>
          </a:p>
          <a:p>
            <a:pPr algn="ctr"/>
            <a:r>
              <a:rPr lang="es-ES" sz="4000" dirty="0" smtClean="0"/>
              <a:t>   </a:t>
            </a:r>
            <a:r>
              <a:rPr lang="es-ES" sz="2800" dirty="0"/>
              <a:t>1</a:t>
            </a:r>
            <a:r>
              <a:rPr lang="es-ES" sz="2800" dirty="0" smtClean="0"/>
              <a:t>5</a:t>
            </a:r>
            <a:endParaRPr lang="es-ES" sz="2800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7452320" y="300992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224806" y="4126031"/>
            <a:ext cx="6028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SOLUCION:</a:t>
            </a:r>
          </a:p>
          <a:p>
            <a:r>
              <a:rPr lang="es-ES" sz="2400" dirty="0" smtClean="0"/>
              <a:t>Llevan en </a:t>
            </a:r>
            <a:r>
              <a:rPr lang="es-ES" sz="2400" dirty="0"/>
              <a:t>total </a:t>
            </a:r>
            <a:r>
              <a:rPr lang="es-ES" sz="2400" dirty="0" smtClean="0"/>
              <a:t>15 bloques de plastilina.</a:t>
            </a:r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67842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73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METAMODELO DE TRANSFORMACIÓN 30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Puri</dc:creator>
  <cp:lastModifiedBy>Derecho</cp:lastModifiedBy>
  <cp:revision>35</cp:revision>
  <dcterms:created xsi:type="dcterms:W3CDTF">2016-05-16T16:09:49Z</dcterms:created>
  <dcterms:modified xsi:type="dcterms:W3CDTF">2016-06-08T19:34:09Z</dcterms:modified>
</cp:coreProperties>
</file>